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426" r:id="rId3"/>
    <p:sldId id="431" r:id="rId4"/>
    <p:sldId id="427" r:id="rId5"/>
    <p:sldId id="432" r:id="rId6"/>
    <p:sldId id="430" r:id="rId7"/>
    <p:sldId id="429" r:id="rId8"/>
    <p:sldId id="317" r:id="rId9"/>
    <p:sldId id="296" r:id="rId10"/>
    <p:sldId id="297" r:id="rId11"/>
    <p:sldId id="267" r:id="rId12"/>
    <p:sldId id="268" r:id="rId13"/>
    <p:sldId id="433" r:id="rId14"/>
    <p:sldId id="319" r:id="rId15"/>
    <p:sldId id="320" r:id="rId16"/>
    <p:sldId id="323" r:id="rId17"/>
    <p:sldId id="321" r:id="rId18"/>
    <p:sldId id="324" r:id="rId19"/>
    <p:sldId id="436" r:id="rId20"/>
    <p:sldId id="325" r:id="rId21"/>
    <p:sldId id="326" r:id="rId22"/>
    <p:sldId id="327" r:id="rId23"/>
    <p:sldId id="418" r:id="rId24"/>
    <p:sldId id="338" r:id="rId25"/>
    <p:sldId id="339" r:id="rId26"/>
    <p:sldId id="340" r:id="rId27"/>
    <p:sldId id="341" r:id="rId28"/>
    <p:sldId id="434" r:id="rId29"/>
    <p:sldId id="435" r:id="rId30"/>
    <p:sldId id="3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7E5FA-46CF-4B4F-8382-B88F3D2310E6}" v="270" dt="2023-04-11T17:51:31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22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en Eum" userId="44ab4693-4e2c-41e8-b41c-b7f3140c20bd" providerId="ADAL" clId="{D027E5FA-46CF-4B4F-8382-B88F3D2310E6}"/>
    <pc:docChg chg="undo custSel addSld delSld modSld sldOrd">
      <pc:chgData name="Brenden Eum" userId="44ab4693-4e2c-41e8-b41c-b7f3140c20bd" providerId="ADAL" clId="{D027E5FA-46CF-4B4F-8382-B88F3D2310E6}" dt="2023-04-11T17:51:31.661" v="2237"/>
      <pc:docMkLst>
        <pc:docMk/>
      </pc:docMkLst>
      <pc:sldChg chg="addSp modSp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4208552021" sldId="257"/>
        </pc:sldMkLst>
        <pc:spChg chg="mod">
          <ac:chgData name="Brenden Eum" userId="44ab4693-4e2c-41e8-b41c-b7f3140c20bd" providerId="ADAL" clId="{D027E5FA-46CF-4B4F-8382-B88F3D2310E6}" dt="2023-04-10T18:58:46.624" v="133" actId="20577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Brenden Eum" userId="44ab4693-4e2c-41e8-b41c-b7f3140c20bd" providerId="ADAL" clId="{D027E5FA-46CF-4B4F-8382-B88F3D2310E6}" dt="2023-04-10T18:59:34.043" v="236" actId="20577"/>
          <ac:spMkLst>
            <pc:docMk/>
            <pc:sldMk cId="4208552021" sldId="257"/>
            <ac:spMk id="3" creationId="{4F37F68F-9A75-ED2D-603F-54BE47671C0C}"/>
          </ac:spMkLst>
        </pc:spChg>
        <pc:spChg chg="add mod">
          <ac:chgData name="Brenden Eum" userId="44ab4693-4e2c-41e8-b41c-b7f3140c20bd" providerId="ADAL" clId="{D027E5FA-46CF-4B4F-8382-B88F3D2310E6}" dt="2023-04-10T18:59:59.011" v="249" actId="1076"/>
          <ac:spMkLst>
            <pc:docMk/>
            <pc:sldMk cId="4208552021" sldId="257"/>
            <ac:spMk id="7" creationId="{8ED875A6-E96A-FFCA-CA80-7D84482D48A3}"/>
          </ac:spMkLst>
        </pc:spChg>
      </pc:sldChg>
      <pc:sldChg chg="addSp delSp new del mod modShow">
        <pc:chgData name="Brenden Eum" userId="44ab4693-4e2c-41e8-b41c-b7f3140c20bd" providerId="ADAL" clId="{D027E5FA-46CF-4B4F-8382-B88F3D2310E6}" dt="2023-04-10T19:56:26.239" v="262" actId="47"/>
        <pc:sldMkLst>
          <pc:docMk/>
          <pc:sldMk cId="2630501900" sldId="258"/>
        </pc:sldMkLst>
        <pc:picChg chg="add del">
          <ac:chgData name="Brenden Eum" userId="44ab4693-4e2c-41e8-b41c-b7f3140c20bd" providerId="ADAL" clId="{D027E5FA-46CF-4B4F-8382-B88F3D2310E6}" dt="2023-04-10T19:45:04.377" v="260"/>
          <ac:picMkLst>
            <pc:docMk/>
            <pc:sldMk cId="2630501900" sldId="258"/>
            <ac:picMk id="1026" creationId="{3CC34086-356F-ACAD-785C-D51A01821356}"/>
          </ac:picMkLst>
        </pc:picChg>
      </pc:sldChg>
      <pc:sldChg chg="modSp add">
        <pc:chgData name="Brenden Eum" userId="44ab4693-4e2c-41e8-b41c-b7f3140c20bd" providerId="ADAL" clId="{D027E5FA-46CF-4B4F-8382-B88F3D2310E6}" dt="2023-04-11T17:25:24.655" v="2212" actId="20577"/>
        <pc:sldMkLst>
          <pc:docMk/>
          <pc:sldMk cId="1090771903" sldId="267"/>
        </pc:sldMkLst>
        <pc:spChg chg="mod">
          <ac:chgData name="Brenden Eum" userId="44ab4693-4e2c-41e8-b41c-b7f3140c20bd" providerId="ADAL" clId="{D027E5FA-46CF-4B4F-8382-B88F3D2310E6}" dt="2023-04-11T17:25:24.655" v="2212" actId="20577"/>
          <ac:spMkLst>
            <pc:docMk/>
            <pc:sldMk cId="1090771903" sldId="267"/>
            <ac:spMk id="9" creationId="{1CB4747E-4065-8756-7951-BA4B64D2CEA0}"/>
          </ac:spMkLst>
        </pc:spChg>
      </pc:sldChg>
      <pc:sldChg chg="add">
        <pc:chgData name="Brenden Eum" userId="44ab4693-4e2c-41e8-b41c-b7f3140c20bd" providerId="ADAL" clId="{D027E5FA-46CF-4B4F-8382-B88F3D2310E6}" dt="2023-04-10T22:42:06.293" v="1187"/>
        <pc:sldMkLst>
          <pc:docMk/>
          <pc:sldMk cId="2476443395" sldId="268"/>
        </pc:sldMkLst>
      </pc:sldChg>
      <pc:sldChg chg="addSp delSp modSp add mod">
        <pc:chgData name="Brenden Eum" userId="44ab4693-4e2c-41e8-b41c-b7f3140c20bd" providerId="ADAL" clId="{D027E5FA-46CF-4B4F-8382-B88F3D2310E6}" dt="2023-04-10T22:43:01.719" v="1237" actId="121"/>
        <pc:sldMkLst>
          <pc:docMk/>
          <pc:sldMk cId="4036279759" sldId="296"/>
        </pc:sldMkLst>
        <pc:spChg chg="add mod">
          <ac:chgData name="Brenden Eum" userId="44ab4693-4e2c-41e8-b41c-b7f3140c20bd" providerId="ADAL" clId="{D027E5FA-46CF-4B4F-8382-B88F3D2310E6}" dt="2023-04-10T22:43:01.719" v="1237" actId="121"/>
          <ac:spMkLst>
            <pc:docMk/>
            <pc:sldMk cId="4036279759" sldId="296"/>
            <ac:spMk id="5" creationId="{8BFCE12F-7EEE-20FC-5F8E-AA317EE7A6F1}"/>
          </ac:spMkLst>
        </pc:spChg>
        <pc:spChg chg="del">
          <ac:chgData name="Brenden Eum" userId="44ab4693-4e2c-41e8-b41c-b7f3140c20bd" providerId="ADAL" clId="{D027E5FA-46CF-4B4F-8382-B88F3D2310E6}" dt="2023-04-10T22:42:44.294" v="1188" actId="478"/>
          <ac:spMkLst>
            <pc:docMk/>
            <pc:sldMk cId="4036279759" sldId="296"/>
            <ac:spMk id="6" creationId="{6A116A10-9C7C-408B-B4FE-C7239B4FE726}"/>
          </ac:spMkLst>
        </pc:spChg>
      </pc:sldChg>
      <pc:sldChg chg="addSp delSp modSp add mod modAnim">
        <pc:chgData name="Brenden Eum" userId="44ab4693-4e2c-41e8-b41c-b7f3140c20bd" providerId="ADAL" clId="{D027E5FA-46CF-4B4F-8382-B88F3D2310E6}" dt="2023-04-11T17:21:46.786" v="2194"/>
        <pc:sldMkLst>
          <pc:docMk/>
          <pc:sldMk cId="3139591027" sldId="297"/>
        </pc:sldMkLst>
        <pc:spChg chg="add del mod">
          <ac:chgData name="Brenden Eum" userId="44ab4693-4e2c-41e8-b41c-b7f3140c20bd" providerId="ADAL" clId="{D027E5FA-46CF-4B4F-8382-B88F3D2310E6}" dt="2023-04-11T17:21:21.038" v="2190" actId="1076"/>
          <ac:spMkLst>
            <pc:docMk/>
            <pc:sldMk cId="3139591027" sldId="297"/>
            <ac:spMk id="8" creationId="{FF4B482B-14DB-35EE-B143-6AAF2A696D4B}"/>
          </ac:spMkLst>
        </pc:spChg>
        <pc:spChg chg="mod">
          <ac:chgData name="Brenden Eum" userId="44ab4693-4e2c-41e8-b41c-b7f3140c20bd" providerId="ADAL" clId="{D027E5FA-46CF-4B4F-8382-B88F3D2310E6}" dt="2023-04-11T17:21:18.065" v="2189" actId="1076"/>
          <ac:spMkLst>
            <pc:docMk/>
            <pc:sldMk cId="3139591027" sldId="297"/>
            <ac:spMk id="11" creationId="{0326D1CD-E816-CCE8-FE19-C3BDC6049288}"/>
          </ac:spMkLst>
        </pc:spChg>
        <pc:spChg chg="add mod">
          <ac:chgData name="Brenden Eum" userId="44ab4693-4e2c-41e8-b41c-b7f3140c20bd" providerId="ADAL" clId="{D027E5FA-46CF-4B4F-8382-B88F3D2310E6}" dt="2023-04-11T17:21:25.680" v="2191" actId="1076"/>
          <ac:spMkLst>
            <pc:docMk/>
            <pc:sldMk cId="3139591027" sldId="297"/>
            <ac:spMk id="12" creationId="{824910B2-FC44-C36E-248E-F000646D1737}"/>
          </ac:spMkLst>
        </pc:spChg>
        <pc:spChg chg="add mod">
          <ac:chgData name="Brenden Eum" userId="44ab4693-4e2c-41e8-b41c-b7f3140c20bd" providerId="ADAL" clId="{D027E5FA-46CF-4B4F-8382-B88F3D2310E6}" dt="2023-04-11T17:21:28.891" v="2192" actId="1076"/>
          <ac:spMkLst>
            <pc:docMk/>
            <pc:sldMk cId="3139591027" sldId="297"/>
            <ac:spMk id="13" creationId="{919A879C-726B-7D9F-9835-E15BD303B469}"/>
          </ac:spMkLst>
        </pc:spChg>
        <pc:spChg chg="mod">
          <ac:chgData name="Brenden Eum" userId="44ab4693-4e2c-41e8-b41c-b7f3140c20bd" providerId="ADAL" clId="{D027E5FA-46CF-4B4F-8382-B88F3D2310E6}" dt="2023-04-11T17:19:58.787" v="2113" actId="1076"/>
          <ac:spMkLst>
            <pc:docMk/>
            <pc:sldMk cId="3139591027" sldId="297"/>
            <ac:spMk id="14" creationId="{84B96828-0DB0-EBAB-78D2-B9A97883D8F5}"/>
          </ac:spMkLst>
        </pc:spChg>
        <pc:picChg chg="mod">
          <ac:chgData name="Brenden Eum" userId="44ab4693-4e2c-41e8-b41c-b7f3140c20bd" providerId="ADAL" clId="{D027E5FA-46CF-4B4F-8382-B88F3D2310E6}" dt="2023-04-11T17:21:14.746" v="2188" actId="1076"/>
          <ac:picMkLst>
            <pc:docMk/>
            <pc:sldMk cId="3139591027" sldId="297"/>
            <ac:picMk id="4" creationId="{079DE924-D4DD-1ED2-47C1-E0C9600761A3}"/>
          </ac:picMkLst>
        </pc:picChg>
        <pc:picChg chg="mod">
          <ac:chgData name="Brenden Eum" userId="44ab4693-4e2c-41e8-b41c-b7f3140c20bd" providerId="ADAL" clId="{D027E5FA-46CF-4B4F-8382-B88F3D2310E6}" dt="2023-04-11T17:19:54.751" v="2111" actId="1076"/>
          <ac:picMkLst>
            <pc:docMk/>
            <pc:sldMk cId="3139591027" sldId="297"/>
            <ac:picMk id="5" creationId="{72A49EF0-2C03-E304-6F7D-FBE950B5E172}"/>
          </ac:picMkLst>
        </pc:picChg>
        <pc:picChg chg="add del mod">
          <ac:chgData name="Brenden Eum" userId="44ab4693-4e2c-41e8-b41c-b7f3140c20bd" providerId="ADAL" clId="{D027E5FA-46CF-4B4F-8382-B88F3D2310E6}" dt="2023-04-11T17:19:28.328" v="2102" actId="478"/>
          <ac:picMkLst>
            <pc:docMk/>
            <pc:sldMk cId="3139591027" sldId="297"/>
            <ac:picMk id="7" creationId="{5FFE4865-FE70-1703-E784-6E02CB459B5F}"/>
          </ac:picMkLst>
        </pc:picChg>
        <pc:picChg chg="add mod">
          <ac:chgData name="Brenden Eum" userId="44ab4693-4e2c-41e8-b41c-b7f3140c20bd" providerId="ADAL" clId="{D027E5FA-46CF-4B4F-8382-B88F3D2310E6}" dt="2023-04-11T17:21:13.316" v="2187" actId="1076"/>
          <ac:picMkLst>
            <pc:docMk/>
            <pc:sldMk cId="3139591027" sldId="297"/>
            <ac:picMk id="10" creationId="{F39F0F62-C85A-809C-B864-2A8665EDE6F2}"/>
          </ac:picMkLst>
        </pc:picChg>
      </pc:sldChg>
      <pc:sldChg chg="add mod modAnim modShow">
        <pc:chgData name="Brenden Eum" userId="44ab4693-4e2c-41e8-b41c-b7f3140c20bd" providerId="ADAL" clId="{D027E5FA-46CF-4B4F-8382-B88F3D2310E6}" dt="2023-04-10T22:41:07.713" v="1186"/>
        <pc:sldMkLst>
          <pc:docMk/>
          <pc:sldMk cId="2549262463" sldId="317"/>
        </pc:sldMkLst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3506609979" sldId="319"/>
        </pc:sldMkLst>
      </pc:sldChg>
      <pc:sldChg chg="addSp delSp modSp add mod modShow">
        <pc:chgData name="Brenden Eum" userId="44ab4693-4e2c-41e8-b41c-b7f3140c20bd" providerId="ADAL" clId="{D027E5FA-46CF-4B4F-8382-B88F3D2310E6}" dt="2023-04-10T22:50:26.163" v="1299" actId="478"/>
        <pc:sldMkLst>
          <pc:docMk/>
          <pc:sldMk cId="1813961486" sldId="320"/>
        </pc:sldMkLst>
        <pc:spChg chg="add del mod">
          <ac:chgData name="Brenden Eum" userId="44ab4693-4e2c-41e8-b41c-b7f3140c20bd" providerId="ADAL" clId="{D027E5FA-46CF-4B4F-8382-B88F3D2310E6}" dt="2023-04-10T22:50:26.163" v="1299" actId="478"/>
          <ac:spMkLst>
            <pc:docMk/>
            <pc:sldMk cId="1813961486" sldId="320"/>
            <ac:spMk id="4" creationId="{FB75B8DE-CEF1-1A29-56C7-21B41CC0A040}"/>
          </ac:spMkLst>
        </pc:spChg>
      </pc:sldChg>
      <pc:sldChg chg="modSp add mod modAnim modShow">
        <pc:chgData name="Brenden Eum" userId="44ab4693-4e2c-41e8-b41c-b7f3140c20bd" providerId="ADAL" clId="{D027E5FA-46CF-4B4F-8382-B88F3D2310E6}" dt="2023-04-10T22:53:42.379" v="1371" actId="20577"/>
        <pc:sldMkLst>
          <pc:docMk/>
          <pc:sldMk cId="304173115" sldId="321"/>
        </pc:sldMkLst>
        <pc:spChg chg="mod">
          <ac:chgData name="Brenden Eum" userId="44ab4693-4e2c-41e8-b41c-b7f3140c20bd" providerId="ADAL" clId="{D027E5FA-46CF-4B4F-8382-B88F3D2310E6}" dt="2023-04-10T22:53:42.379" v="1371" actId="20577"/>
          <ac:spMkLst>
            <pc:docMk/>
            <pc:sldMk cId="304173115" sldId="321"/>
            <ac:spMk id="2" creationId="{B2AB6FE3-A7C0-A5B3-9778-086EC3BCE903}"/>
          </ac:spMkLst>
        </pc:spChg>
        <pc:grpChg chg="mod">
          <ac:chgData name="Brenden Eum" userId="44ab4693-4e2c-41e8-b41c-b7f3140c20bd" providerId="ADAL" clId="{D027E5FA-46CF-4B4F-8382-B88F3D2310E6}" dt="2023-04-10T19:35:00.458" v="256" actId="1076"/>
          <ac:grpSpMkLst>
            <pc:docMk/>
            <pc:sldMk cId="304173115" sldId="321"/>
            <ac:grpSpMk id="55" creationId="{2EDBF30F-69B6-160C-FCBB-A7F7C413B9F0}"/>
          </ac:grpSpMkLst>
        </pc:grpChg>
        <pc:grpChg chg="mod">
          <ac:chgData name="Brenden Eum" userId="44ab4693-4e2c-41e8-b41c-b7f3140c20bd" providerId="ADAL" clId="{D027E5FA-46CF-4B4F-8382-B88F3D2310E6}" dt="2023-04-10T19:35:00.458" v="256" actId="1076"/>
          <ac:grpSpMkLst>
            <pc:docMk/>
            <pc:sldMk cId="304173115" sldId="321"/>
            <ac:grpSpMk id="56" creationId="{3E6FE494-2A59-238B-4B99-07DD1478A505}"/>
          </ac:grpSpMkLst>
        </pc:grpChg>
      </pc:sldChg>
      <pc:sldChg chg="modSp add mod modShow">
        <pc:chgData name="Brenden Eum" userId="44ab4693-4e2c-41e8-b41c-b7f3140c20bd" providerId="ADAL" clId="{D027E5FA-46CF-4B4F-8382-B88F3D2310E6}" dt="2023-04-10T22:49:50.064" v="1298" actId="20577"/>
        <pc:sldMkLst>
          <pc:docMk/>
          <pc:sldMk cId="2873081106" sldId="323"/>
        </pc:sldMkLst>
        <pc:spChg chg="mod">
          <ac:chgData name="Brenden Eum" userId="44ab4693-4e2c-41e8-b41c-b7f3140c20bd" providerId="ADAL" clId="{D027E5FA-46CF-4B4F-8382-B88F3D2310E6}" dt="2023-04-10T22:49:50.064" v="1298" actId="20577"/>
          <ac:spMkLst>
            <pc:docMk/>
            <pc:sldMk cId="2873081106" sldId="323"/>
            <ac:spMk id="4" creationId="{134E80AF-1BF8-14B3-4D3A-3331AA88ECED}"/>
          </ac:spMkLst>
        </pc:spChg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2909949946" sldId="324"/>
        </pc:sldMkLst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220583272" sldId="325"/>
        </pc:sldMkLst>
      </pc:sldChg>
      <pc:sldChg chg="modSp add mod modShow">
        <pc:chgData name="Brenden Eum" userId="44ab4693-4e2c-41e8-b41c-b7f3140c20bd" providerId="ADAL" clId="{D027E5FA-46CF-4B4F-8382-B88F3D2310E6}" dt="2023-04-10T21:45:32.472" v="496" actId="1076"/>
        <pc:sldMkLst>
          <pc:docMk/>
          <pc:sldMk cId="3195531887" sldId="326"/>
        </pc:sldMkLst>
        <pc:picChg chg="mod ord">
          <ac:chgData name="Brenden Eum" userId="44ab4693-4e2c-41e8-b41c-b7f3140c20bd" providerId="ADAL" clId="{D027E5FA-46CF-4B4F-8382-B88F3D2310E6}" dt="2023-04-10T21:45:32.472" v="496" actId="1076"/>
          <ac:picMkLst>
            <pc:docMk/>
            <pc:sldMk cId="3195531887" sldId="326"/>
            <ac:picMk id="6" creationId="{39F518F6-C44C-2C4E-4D6D-99C015152A23}"/>
          </ac:picMkLst>
        </pc:picChg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665735730" sldId="327"/>
        </pc:sldMkLst>
      </pc:sldChg>
      <pc:sldChg chg="modSp add mod modShow">
        <pc:chgData name="Brenden Eum" userId="44ab4693-4e2c-41e8-b41c-b7f3140c20bd" providerId="ADAL" clId="{D027E5FA-46CF-4B4F-8382-B88F3D2310E6}" dt="2023-04-10T22:53:08.268" v="1336" actId="20577"/>
        <pc:sldMkLst>
          <pc:docMk/>
          <pc:sldMk cId="3762094158" sldId="338"/>
        </pc:sldMkLst>
        <pc:spChg chg="mod">
          <ac:chgData name="Brenden Eum" userId="44ab4693-4e2c-41e8-b41c-b7f3140c20bd" providerId="ADAL" clId="{D027E5FA-46CF-4B4F-8382-B88F3D2310E6}" dt="2023-04-10T22:53:08.268" v="1336" actId="20577"/>
          <ac:spMkLst>
            <pc:docMk/>
            <pc:sldMk cId="3762094158" sldId="338"/>
            <ac:spMk id="2" creationId="{721DD68B-A9E3-F7F6-FF3E-45FCC300AA1D}"/>
          </ac:spMkLst>
        </pc:spChg>
      </pc:sldChg>
      <pc:sldChg chg="modSp add mod modAnim modShow">
        <pc:chgData name="Brenden Eum" userId="44ab4693-4e2c-41e8-b41c-b7f3140c20bd" providerId="ADAL" clId="{D027E5FA-46CF-4B4F-8382-B88F3D2310E6}" dt="2023-04-11T17:47:39.103" v="2234"/>
        <pc:sldMkLst>
          <pc:docMk/>
          <pc:sldMk cId="3557450953" sldId="339"/>
        </pc:sldMkLst>
        <pc:spChg chg="mod">
          <ac:chgData name="Brenden Eum" userId="44ab4693-4e2c-41e8-b41c-b7f3140c20bd" providerId="ADAL" clId="{D027E5FA-46CF-4B4F-8382-B88F3D2310E6}" dt="2023-04-10T22:55:10.094" v="1380" actId="208"/>
          <ac:spMkLst>
            <pc:docMk/>
            <pc:sldMk cId="3557450953" sldId="339"/>
            <ac:spMk id="13" creationId="{6A537D3B-A8C7-5ED7-0E9F-4CB84BD56EEC}"/>
          </ac:spMkLst>
        </pc:spChg>
        <pc:picChg chg="mod">
          <ac:chgData name="Brenden Eum" userId="44ab4693-4e2c-41e8-b41c-b7f3140c20bd" providerId="ADAL" clId="{D027E5FA-46CF-4B4F-8382-B88F3D2310E6}" dt="2023-04-10T22:54:37.610" v="1377" actId="1076"/>
          <ac:picMkLst>
            <pc:docMk/>
            <pc:sldMk cId="3557450953" sldId="339"/>
            <ac:picMk id="6" creationId="{E64E4996-C48F-627D-B392-F9AB15D9AAE8}"/>
          </ac:picMkLst>
        </pc:picChg>
        <pc:picChg chg="mod">
          <ac:chgData name="Brenden Eum" userId="44ab4693-4e2c-41e8-b41c-b7f3140c20bd" providerId="ADAL" clId="{D027E5FA-46CF-4B4F-8382-B88F3D2310E6}" dt="2023-04-10T22:54:31.177" v="1376" actId="1076"/>
          <ac:picMkLst>
            <pc:docMk/>
            <pc:sldMk cId="3557450953" sldId="339"/>
            <ac:picMk id="8" creationId="{21D2D1F2-5138-4BA4-C1E9-0431ECFAB9BB}"/>
          </ac:picMkLst>
        </pc:picChg>
        <pc:cxnChg chg="mod">
          <ac:chgData name="Brenden Eum" userId="44ab4693-4e2c-41e8-b41c-b7f3140c20bd" providerId="ADAL" clId="{D027E5FA-46CF-4B4F-8382-B88F3D2310E6}" dt="2023-04-10T22:55:10.094" v="1380" actId="208"/>
          <ac:cxnSpMkLst>
            <pc:docMk/>
            <pc:sldMk cId="3557450953" sldId="339"/>
            <ac:cxnSpMk id="10" creationId="{762FCE50-970B-E382-3DD9-7E43A6B6C653}"/>
          </ac:cxnSpMkLst>
        </pc:cxnChg>
      </pc:sldChg>
      <pc:sldChg chg="add del mod ord modShow">
        <pc:chgData name="Brenden Eum" userId="44ab4693-4e2c-41e8-b41c-b7f3140c20bd" providerId="ADAL" clId="{D027E5FA-46CF-4B4F-8382-B88F3D2310E6}" dt="2023-04-10T22:58:22.862" v="1478"/>
        <pc:sldMkLst>
          <pc:docMk/>
          <pc:sldMk cId="183686391" sldId="340"/>
        </pc:sldMkLst>
      </pc:sldChg>
      <pc:sldChg chg="modSp add mod ord modShow">
        <pc:chgData name="Brenden Eum" userId="44ab4693-4e2c-41e8-b41c-b7f3140c20bd" providerId="ADAL" clId="{D027E5FA-46CF-4B4F-8382-B88F3D2310E6}" dt="2023-04-10T22:56:31.912" v="1467" actId="14100"/>
        <pc:sldMkLst>
          <pc:docMk/>
          <pc:sldMk cId="1423149774" sldId="341"/>
        </pc:sldMkLst>
        <pc:spChg chg="mod">
          <ac:chgData name="Brenden Eum" userId="44ab4693-4e2c-41e8-b41c-b7f3140c20bd" providerId="ADAL" clId="{D027E5FA-46CF-4B4F-8382-B88F3D2310E6}" dt="2023-04-10T22:56:31.912" v="1467" actId="14100"/>
          <ac:spMkLst>
            <pc:docMk/>
            <pc:sldMk cId="1423149774" sldId="341"/>
            <ac:spMk id="2" creationId="{97036260-C31C-95DB-67AD-AD62A122D559}"/>
          </ac:spMkLst>
        </pc:spChg>
        <pc:picChg chg="mod">
          <ac:chgData name="Brenden Eum" userId="44ab4693-4e2c-41e8-b41c-b7f3140c20bd" providerId="ADAL" clId="{D027E5FA-46CF-4B4F-8382-B88F3D2310E6}" dt="2023-04-10T22:56:27.310" v="1466" actId="1036"/>
          <ac:picMkLst>
            <pc:docMk/>
            <pc:sldMk cId="1423149774" sldId="341"/>
            <ac:picMk id="5" creationId="{0E268552-9466-A60B-02A9-07CB53882620}"/>
          </ac:picMkLst>
        </pc:picChg>
        <pc:picChg chg="mod">
          <ac:chgData name="Brenden Eum" userId="44ab4693-4e2c-41e8-b41c-b7f3140c20bd" providerId="ADAL" clId="{D027E5FA-46CF-4B4F-8382-B88F3D2310E6}" dt="2023-04-10T22:56:27.310" v="1466" actId="1036"/>
          <ac:picMkLst>
            <pc:docMk/>
            <pc:sldMk cId="1423149774" sldId="341"/>
            <ac:picMk id="6" creationId="{11470FEA-726E-F344-0ADB-3D54137E504D}"/>
          </ac:picMkLst>
        </pc:picChg>
      </pc:sldChg>
      <pc:sldChg chg="add del mod modShow">
        <pc:chgData name="Brenden Eum" userId="44ab4693-4e2c-41e8-b41c-b7f3140c20bd" providerId="ADAL" clId="{D027E5FA-46CF-4B4F-8382-B88F3D2310E6}" dt="2023-04-10T22:58:06.354" v="1473" actId="47"/>
        <pc:sldMkLst>
          <pc:docMk/>
          <pc:sldMk cId="1211623638" sldId="342"/>
        </pc:sldMkLst>
      </pc:sldChg>
      <pc:sldChg chg="modSp add del mod modShow">
        <pc:chgData name="Brenden Eum" userId="44ab4693-4e2c-41e8-b41c-b7f3140c20bd" providerId="ADAL" clId="{D027E5FA-46CF-4B4F-8382-B88F3D2310E6}" dt="2023-04-10T23:18:48.123" v="2041" actId="47"/>
        <pc:sldMkLst>
          <pc:docMk/>
          <pc:sldMk cId="3993384588" sldId="343"/>
        </pc:sldMkLst>
        <pc:spChg chg="mod">
          <ac:chgData name="Brenden Eum" userId="44ab4693-4e2c-41e8-b41c-b7f3140c20bd" providerId="ADAL" clId="{D027E5FA-46CF-4B4F-8382-B88F3D2310E6}" dt="2023-04-10T23:00:20.263" v="1479" actId="20577"/>
          <ac:spMkLst>
            <pc:docMk/>
            <pc:sldMk cId="3993384588" sldId="343"/>
            <ac:spMk id="2" creationId="{4CE1563B-BB42-9D23-90CB-D1BB7C259A31}"/>
          </ac:spMkLst>
        </pc:spChg>
      </pc:sldChg>
      <pc:sldChg chg="add mod modShow">
        <pc:chgData name="Brenden Eum" userId="44ab4693-4e2c-41e8-b41c-b7f3140c20bd" providerId="ADAL" clId="{D027E5FA-46CF-4B4F-8382-B88F3D2310E6}" dt="2023-04-10T19:35:27.407" v="258" actId="729"/>
        <pc:sldMkLst>
          <pc:docMk/>
          <pc:sldMk cId="927337801" sldId="344"/>
        </pc:sldMkLst>
      </pc:sldChg>
      <pc:sldChg chg="add del mod modShow">
        <pc:chgData name="Brenden Eum" userId="44ab4693-4e2c-41e8-b41c-b7f3140c20bd" providerId="ADAL" clId="{D027E5FA-46CF-4B4F-8382-B88F3D2310E6}" dt="2023-04-10T22:51:44.751" v="1304" actId="47"/>
        <pc:sldMkLst>
          <pc:docMk/>
          <pc:sldMk cId="1263672910" sldId="346"/>
        </pc:sldMkLst>
      </pc:sldChg>
      <pc:sldChg chg="modSp add mod modShow">
        <pc:chgData name="Brenden Eum" userId="44ab4693-4e2c-41e8-b41c-b7f3140c20bd" providerId="ADAL" clId="{D027E5FA-46CF-4B4F-8382-B88F3D2310E6}" dt="2023-04-10T22:53:18.802" v="1370" actId="20577"/>
        <pc:sldMkLst>
          <pc:docMk/>
          <pc:sldMk cId="4005852325" sldId="418"/>
        </pc:sldMkLst>
        <pc:spChg chg="mod">
          <ac:chgData name="Brenden Eum" userId="44ab4693-4e2c-41e8-b41c-b7f3140c20bd" providerId="ADAL" clId="{D027E5FA-46CF-4B4F-8382-B88F3D2310E6}" dt="2023-04-10T22:53:18.802" v="1370" actId="20577"/>
          <ac:spMkLst>
            <pc:docMk/>
            <pc:sldMk cId="4005852325" sldId="418"/>
            <ac:spMk id="2" creationId="{4303D81E-E8A7-047F-C631-837F03C6DACA}"/>
          </ac:spMkLst>
        </pc:spChg>
      </pc:sldChg>
      <pc:sldChg chg="add del mod modShow">
        <pc:chgData name="Brenden Eum" userId="44ab4693-4e2c-41e8-b41c-b7f3140c20bd" providerId="ADAL" clId="{D027E5FA-46CF-4B4F-8382-B88F3D2310E6}" dt="2023-04-10T22:55:29.699" v="1381" actId="47"/>
        <pc:sldMkLst>
          <pc:docMk/>
          <pc:sldMk cId="572609745" sldId="424"/>
        </pc:sldMkLst>
      </pc:sldChg>
      <pc:sldChg chg="add del mod ord modShow">
        <pc:chgData name="Brenden Eum" userId="44ab4693-4e2c-41e8-b41c-b7f3140c20bd" providerId="ADAL" clId="{D027E5FA-46CF-4B4F-8382-B88F3D2310E6}" dt="2023-04-10T22:55:49.191" v="1384" actId="47"/>
        <pc:sldMkLst>
          <pc:docMk/>
          <pc:sldMk cId="3490472145" sldId="425"/>
        </pc:sldMkLst>
      </pc:sldChg>
      <pc:sldChg chg="addSp delSp modSp new mod modAnim">
        <pc:chgData name="Brenden Eum" userId="44ab4693-4e2c-41e8-b41c-b7f3140c20bd" providerId="ADAL" clId="{D027E5FA-46CF-4B4F-8382-B88F3D2310E6}" dt="2023-04-11T17:08:17.828" v="2067" actId="1076"/>
        <pc:sldMkLst>
          <pc:docMk/>
          <pc:sldMk cId="1860077050" sldId="426"/>
        </pc:sldMkLst>
        <pc:spChg chg="add del mod ord">
          <ac:chgData name="Brenden Eum" userId="44ab4693-4e2c-41e8-b41c-b7f3140c20bd" providerId="ADAL" clId="{D027E5FA-46CF-4B4F-8382-B88F3D2310E6}" dt="2023-04-10T19:59:17.712" v="288" actId="478"/>
          <ac:spMkLst>
            <pc:docMk/>
            <pc:sldMk cId="1860077050" sldId="426"/>
            <ac:spMk id="4" creationId="{E27ABD63-86AB-AFAC-FF47-E516FC5DEFCC}"/>
          </ac:spMkLst>
        </pc:spChg>
        <pc:picChg chg="add del">
          <ac:chgData name="Brenden Eum" userId="44ab4693-4e2c-41e8-b41c-b7f3140c20bd" providerId="ADAL" clId="{D027E5FA-46CF-4B4F-8382-B88F3D2310E6}" dt="2023-04-10T19:56:34.993" v="264" actId="478"/>
          <ac:picMkLst>
            <pc:docMk/>
            <pc:sldMk cId="1860077050" sldId="426"/>
            <ac:picMk id="2050" creationId="{2A34FCD3-12D6-0F9C-541E-8DFF87989DC6}"/>
          </ac:picMkLst>
        </pc:picChg>
        <pc:picChg chg="add del mod">
          <ac:chgData name="Brenden Eum" userId="44ab4693-4e2c-41e8-b41c-b7f3140c20bd" providerId="ADAL" clId="{D027E5FA-46CF-4B4F-8382-B88F3D2310E6}" dt="2023-04-10T19:58:03.901" v="276" actId="478"/>
          <ac:picMkLst>
            <pc:docMk/>
            <pc:sldMk cId="1860077050" sldId="426"/>
            <ac:picMk id="2052" creationId="{B4763277-7B5A-586E-7C24-31FE2AE40561}"/>
          </ac:picMkLst>
        </pc:picChg>
        <pc:picChg chg="add mod">
          <ac:chgData name="Brenden Eum" userId="44ab4693-4e2c-41e8-b41c-b7f3140c20bd" providerId="ADAL" clId="{D027E5FA-46CF-4B4F-8382-B88F3D2310E6}" dt="2023-04-11T17:08:17.828" v="2067" actId="1076"/>
          <ac:picMkLst>
            <pc:docMk/>
            <pc:sldMk cId="1860077050" sldId="426"/>
            <ac:picMk id="2054" creationId="{1C88E956-06B6-2CA3-4179-75500B9F1D53}"/>
          </ac:picMkLst>
        </pc:picChg>
        <pc:picChg chg="add mod">
          <ac:chgData name="Brenden Eum" userId="44ab4693-4e2c-41e8-b41c-b7f3140c20bd" providerId="ADAL" clId="{D027E5FA-46CF-4B4F-8382-B88F3D2310E6}" dt="2023-04-11T17:08:17.828" v="2067" actId="1076"/>
          <ac:picMkLst>
            <pc:docMk/>
            <pc:sldMk cId="1860077050" sldId="426"/>
            <ac:picMk id="2056" creationId="{809BAA43-4511-1AF2-FD7D-188460C442FC}"/>
          </ac:picMkLst>
        </pc:picChg>
      </pc:sldChg>
      <pc:sldChg chg="addSp modSp new mod modAnim">
        <pc:chgData name="Brenden Eum" userId="44ab4693-4e2c-41e8-b41c-b7f3140c20bd" providerId="ADAL" clId="{D027E5FA-46CF-4B4F-8382-B88F3D2310E6}" dt="2023-04-11T17:10:43.931" v="2068"/>
        <pc:sldMkLst>
          <pc:docMk/>
          <pc:sldMk cId="3332569849" sldId="427"/>
        </pc:sldMkLst>
        <pc:spChg chg="add mod">
          <ac:chgData name="Brenden Eum" userId="44ab4693-4e2c-41e8-b41c-b7f3140c20bd" providerId="ADAL" clId="{D027E5FA-46CF-4B4F-8382-B88F3D2310E6}" dt="2023-04-10T21:32:29.559" v="419" actId="1076"/>
          <ac:spMkLst>
            <pc:docMk/>
            <pc:sldMk cId="3332569849" sldId="427"/>
            <ac:spMk id="4" creationId="{AE6BD638-2E6F-2339-7370-EE8E6E7B9208}"/>
          </ac:spMkLst>
        </pc:spChg>
        <pc:picChg chg="add mod">
          <ac:chgData name="Brenden Eum" userId="44ab4693-4e2c-41e8-b41c-b7f3140c20bd" providerId="ADAL" clId="{D027E5FA-46CF-4B4F-8382-B88F3D2310E6}" dt="2023-04-10T21:28:31.759" v="316" actId="1076"/>
          <ac:picMkLst>
            <pc:docMk/>
            <pc:sldMk cId="3332569849" sldId="427"/>
            <ac:picMk id="3074" creationId="{9BDFECBB-CF82-F2BC-10AE-2F71594E3CDD}"/>
          </ac:picMkLst>
        </pc:picChg>
        <pc:picChg chg="add mod">
          <ac:chgData name="Brenden Eum" userId="44ab4693-4e2c-41e8-b41c-b7f3140c20bd" providerId="ADAL" clId="{D027E5FA-46CF-4B4F-8382-B88F3D2310E6}" dt="2023-04-10T21:28:34.711" v="317" actId="1076"/>
          <ac:picMkLst>
            <pc:docMk/>
            <pc:sldMk cId="3332569849" sldId="427"/>
            <ac:picMk id="3076" creationId="{836FF965-5C05-74BD-E094-35F26AD80512}"/>
          </ac:picMkLst>
        </pc:picChg>
      </pc:sldChg>
      <pc:sldChg chg="new del">
        <pc:chgData name="Brenden Eum" userId="44ab4693-4e2c-41e8-b41c-b7f3140c20bd" providerId="ADAL" clId="{D027E5FA-46CF-4B4F-8382-B88F3D2310E6}" dt="2023-04-10T21:39:02.930" v="422" actId="47"/>
        <pc:sldMkLst>
          <pc:docMk/>
          <pc:sldMk cId="2436289349" sldId="428"/>
        </pc:sldMkLst>
      </pc:sldChg>
      <pc:sldChg chg="modSp new mod">
        <pc:chgData name="Brenden Eum" userId="44ab4693-4e2c-41e8-b41c-b7f3140c20bd" providerId="ADAL" clId="{D027E5FA-46CF-4B4F-8382-B88F3D2310E6}" dt="2023-04-11T17:16:26.936" v="2097" actId="20577"/>
        <pc:sldMkLst>
          <pc:docMk/>
          <pc:sldMk cId="3706154596" sldId="429"/>
        </pc:sldMkLst>
        <pc:spChg chg="mod">
          <ac:chgData name="Brenden Eum" userId="44ab4693-4e2c-41e8-b41c-b7f3140c20bd" providerId="ADAL" clId="{D027E5FA-46CF-4B4F-8382-B88F3D2310E6}" dt="2023-04-11T17:16:26.936" v="2097" actId="20577"/>
          <ac:spMkLst>
            <pc:docMk/>
            <pc:sldMk cId="3706154596" sldId="429"/>
            <ac:spMk id="2" creationId="{7457E75B-4617-D9DC-6FC5-EE8877877C3D}"/>
          </ac:spMkLst>
        </pc:spChg>
      </pc:sldChg>
      <pc:sldChg chg="addSp delSp modSp new mod modAnim">
        <pc:chgData name="Brenden Eum" userId="44ab4693-4e2c-41e8-b41c-b7f3140c20bd" providerId="ADAL" clId="{D027E5FA-46CF-4B4F-8382-B88F3D2310E6}" dt="2023-04-11T17:15:34.035" v="2078" actId="1076"/>
        <pc:sldMkLst>
          <pc:docMk/>
          <pc:sldMk cId="3872751636" sldId="430"/>
        </pc:sldMkLst>
        <pc:spChg chg="add del mod">
          <ac:chgData name="Brenden Eum" userId="44ab4693-4e2c-41e8-b41c-b7f3140c20bd" providerId="ADAL" clId="{D027E5FA-46CF-4B4F-8382-B88F3D2310E6}" dt="2023-04-10T22:00:24.927" v="584" actId="478"/>
          <ac:spMkLst>
            <pc:docMk/>
            <pc:sldMk cId="3872751636" sldId="430"/>
            <ac:spMk id="4" creationId="{0D06BD1C-EBE9-609F-7A25-6F2396A2E7D3}"/>
          </ac:spMkLst>
        </pc:spChg>
        <pc:picChg chg="add del mod">
          <ac:chgData name="Brenden Eum" userId="44ab4693-4e2c-41e8-b41c-b7f3140c20bd" providerId="ADAL" clId="{D027E5FA-46CF-4B4F-8382-B88F3D2310E6}" dt="2023-04-10T22:05:46.083" v="587" actId="478"/>
          <ac:picMkLst>
            <pc:docMk/>
            <pc:sldMk cId="3872751636" sldId="430"/>
            <ac:picMk id="6" creationId="{DEA7B631-2E03-33AE-1F36-24DE39CDB68C}"/>
          </ac:picMkLst>
        </pc:picChg>
        <pc:picChg chg="add del mod">
          <ac:chgData name="Brenden Eum" userId="44ab4693-4e2c-41e8-b41c-b7f3140c20bd" providerId="ADAL" clId="{D027E5FA-46CF-4B4F-8382-B88F3D2310E6}" dt="2023-04-10T22:05:48.589" v="588" actId="478"/>
          <ac:picMkLst>
            <pc:docMk/>
            <pc:sldMk cId="3872751636" sldId="430"/>
            <ac:picMk id="8" creationId="{31881CCD-718C-0DF2-50D2-711F95F6DE19}"/>
          </ac:picMkLst>
        </pc:picChg>
        <pc:picChg chg="add mod">
          <ac:chgData name="Brenden Eum" userId="44ab4693-4e2c-41e8-b41c-b7f3140c20bd" providerId="ADAL" clId="{D027E5FA-46CF-4B4F-8382-B88F3D2310E6}" dt="2023-04-11T17:13:39.639" v="2074" actId="1076"/>
          <ac:picMkLst>
            <pc:docMk/>
            <pc:sldMk cId="3872751636" sldId="430"/>
            <ac:picMk id="10" creationId="{054FA805-3655-0FB5-C30E-DAB2E390DB6B}"/>
          </ac:picMkLst>
        </pc:picChg>
        <pc:picChg chg="add del">
          <ac:chgData name="Brenden Eum" userId="44ab4693-4e2c-41e8-b41c-b7f3140c20bd" providerId="ADAL" clId="{D027E5FA-46CF-4B4F-8382-B88F3D2310E6}" dt="2023-04-10T21:42:34.659" v="482" actId="478"/>
          <ac:picMkLst>
            <pc:docMk/>
            <pc:sldMk cId="3872751636" sldId="430"/>
            <ac:picMk id="4098" creationId="{2C3715E4-1F3A-9618-BB58-B0DC9D77411A}"/>
          </ac:picMkLst>
        </pc:picChg>
        <pc:picChg chg="add mod">
          <ac:chgData name="Brenden Eum" userId="44ab4693-4e2c-41e8-b41c-b7f3140c20bd" providerId="ADAL" clId="{D027E5FA-46CF-4B4F-8382-B88F3D2310E6}" dt="2023-04-11T17:15:34.035" v="2078" actId="1076"/>
          <ac:picMkLst>
            <pc:docMk/>
            <pc:sldMk cId="3872751636" sldId="430"/>
            <ac:picMk id="4100" creationId="{62C3FD0D-D188-EBED-FFF9-855DC21730D5}"/>
          </ac:picMkLst>
        </pc:picChg>
      </pc:sldChg>
      <pc:sldChg chg="addSp delSp modSp new">
        <pc:chgData name="Brenden Eum" userId="44ab4693-4e2c-41e8-b41c-b7f3140c20bd" providerId="ADAL" clId="{D027E5FA-46CF-4B4F-8382-B88F3D2310E6}" dt="2023-04-11T17:08:12.677" v="2066" actId="1076"/>
        <pc:sldMkLst>
          <pc:docMk/>
          <pc:sldMk cId="1919954078" sldId="431"/>
        </pc:sldMkLst>
        <pc:picChg chg="add mod">
          <ac:chgData name="Brenden Eum" userId="44ab4693-4e2c-41e8-b41c-b7f3140c20bd" providerId="ADAL" clId="{D027E5FA-46CF-4B4F-8382-B88F3D2310E6}" dt="2023-04-11T17:08:12.677" v="2066" actId="1076"/>
          <ac:picMkLst>
            <pc:docMk/>
            <pc:sldMk cId="1919954078" sldId="431"/>
            <ac:picMk id="5122" creationId="{6A3002EE-501B-5EB9-D05A-5E51AC02E58E}"/>
          </ac:picMkLst>
        </pc:picChg>
        <pc:picChg chg="add del mod">
          <ac:chgData name="Brenden Eum" userId="44ab4693-4e2c-41e8-b41c-b7f3140c20bd" providerId="ADAL" clId="{D027E5FA-46CF-4B4F-8382-B88F3D2310E6}" dt="2023-04-10T21:48:28.389" v="514" actId="478"/>
          <ac:picMkLst>
            <pc:docMk/>
            <pc:sldMk cId="1919954078" sldId="431"/>
            <ac:picMk id="5124" creationId="{EDBFA908-EB94-9FCC-07FC-6F0E3DC93979}"/>
          </ac:picMkLst>
        </pc:picChg>
      </pc:sldChg>
      <pc:sldChg chg="addSp delSp modSp new mod ord modAnim modNotesTx">
        <pc:chgData name="Brenden Eum" userId="44ab4693-4e2c-41e8-b41c-b7f3140c20bd" providerId="ADAL" clId="{D027E5FA-46CF-4B4F-8382-B88F3D2310E6}" dt="2023-04-11T17:10:52.304" v="2070"/>
        <pc:sldMkLst>
          <pc:docMk/>
          <pc:sldMk cId="3216893929" sldId="432"/>
        </pc:sldMkLst>
        <pc:spChg chg="add del mod">
          <ac:chgData name="Brenden Eum" userId="44ab4693-4e2c-41e8-b41c-b7f3140c20bd" providerId="ADAL" clId="{D027E5FA-46CF-4B4F-8382-B88F3D2310E6}" dt="2023-04-10T22:33:32.705" v="1005" actId="20577"/>
          <ac:spMkLst>
            <pc:docMk/>
            <pc:sldMk cId="3216893929" sldId="432"/>
            <ac:spMk id="4" creationId="{96FEA2ED-4ACF-4DAD-5E37-FE11A67CA673}"/>
          </ac:spMkLst>
        </pc:spChg>
        <pc:picChg chg="add del mod">
          <ac:chgData name="Brenden Eum" userId="44ab4693-4e2c-41e8-b41c-b7f3140c20bd" providerId="ADAL" clId="{D027E5FA-46CF-4B4F-8382-B88F3D2310E6}" dt="2023-04-10T22:37:36.939" v="1013" actId="478"/>
          <ac:picMkLst>
            <pc:docMk/>
            <pc:sldMk cId="3216893929" sldId="432"/>
            <ac:picMk id="6" creationId="{A4A22963-E959-FDD3-B75E-A9FC01D33C0A}"/>
          </ac:picMkLst>
        </pc:picChg>
        <pc:picChg chg="add mod">
          <ac:chgData name="Brenden Eum" userId="44ab4693-4e2c-41e8-b41c-b7f3140c20bd" providerId="ADAL" clId="{D027E5FA-46CF-4B4F-8382-B88F3D2310E6}" dt="2023-04-10T22:38:06.392" v="1021" actId="1076"/>
          <ac:picMkLst>
            <pc:docMk/>
            <pc:sldMk cId="3216893929" sldId="432"/>
            <ac:picMk id="8" creationId="{82DF5DF2-1220-26D3-A36C-39B8D91DC9A4}"/>
          </ac:picMkLst>
        </pc:picChg>
        <pc:picChg chg="add mod">
          <ac:chgData name="Brenden Eum" userId="44ab4693-4e2c-41e8-b41c-b7f3140c20bd" providerId="ADAL" clId="{D027E5FA-46CF-4B4F-8382-B88F3D2310E6}" dt="2023-04-10T22:33:17.256" v="956" actId="1076"/>
          <ac:picMkLst>
            <pc:docMk/>
            <pc:sldMk cId="3216893929" sldId="432"/>
            <ac:picMk id="6146" creationId="{DA41B596-873C-92B3-4A3E-873D8C626740}"/>
          </ac:picMkLst>
        </pc:picChg>
      </pc:sldChg>
      <pc:sldChg chg="add del">
        <pc:chgData name="Brenden Eum" userId="44ab4693-4e2c-41e8-b41c-b7f3140c20bd" providerId="ADAL" clId="{D027E5FA-46CF-4B4F-8382-B88F3D2310E6}" dt="2023-04-10T22:47:29.198" v="1262" actId="47"/>
        <pc:sldMkLst>
          <pc:docMk/>
          <pc:sldMk cId="3855522475" sldId="433"/>
        </pc:sldMkLst>
      </pc:sldChg>
      <pc:sldChg chg="add ord">
        <pc:chgData name="Brenden Eum" userId="44ab4693-4e2c-41e8-b41c-b7f3140c20bd" providerId="ADAL" clId="{D027E5FA-46CF-4B4F-8382-B88F3D2310E6}" dt="2023-04-10T22:47:31.328" v="1265"/>
        <pc:sldMkLst>
          <pc:docMk/>
          <pc:sldMk cId="4162140162" sldId="433"/>
        </pc:sldMkLst>
      </pc:sldChg>
      <pc:sldChg chg="addSp modSp new mod modShow">
        <pc:chgData name="Brenden Eum" userId="44ab4693-4e2c-41e8-b41c-b7f3140c20bd" providerId="ADAL" clId="{D027E5FA-46CF-4B4F-8382-B88F3D2310E6}" dt="2023-04-10T22:57:58.192" v="1472" actId="729"/>
        <pc:sldMkLst>
          <pc:docMk/>
          <pc:sldMk cId="1995634903" sldId="434"/>
        </pc:sldMkLst>
        <pc:picChg chg="add mod">
          <ac:chgData name="Brenden Eum" userId="44ab4693-4e2c-41e8-b41c-b7f3140c20bd" providerId="ADAL" clId="{D027E5FA-46CF-4B4F-8382-B88F3D2310E6}" dt="2023-04-10T22:57:30.920" v="1471" actId="1076"/>
          <ac:picMkLst>
            <pc:docMk/>
            <pc:sldMk cId="1995634903" sldId="434"/>
            <ac:picMk id="7170" creationId="{84E85EAC-72B9-9371-4192-15BEE9A0ABC1}"/>
          </ac:picMkLst>
        </pc:picChg>
      </pc:sldChg>
      <pc:sldChg chg="modSp new mod modAnim">
        <pc:chgData name="Brenden Eum" userId="44ab4693-4e2c-41e8-b41c-b7f3140c20bd" providerId="ADAL" clId="{D027E5FA-46CF-4B4F-8382-B88F3D2310E6}" dt="2023-04-11T17:51:31.661" v="2237"/>
        <pc:sldMkLst>
          <pc:docMk/>
          <pc:sldMk cId="373170600" sldId="435"/>
        </pc:sldMkLst>
        <pc:spChg chg="mod">
          <ac:chgData name="Brenden Eum" userId="44ab4693-4e2c-41e8-b41c-b7f3140c20bd" providerId="ADAL" clId="{D027E5FA-46CF-4B4F-8382-B88F3D2310E6}" dt="2023-04-10T23:00:35.833" v="1501" actId="20577"/>
          <ac:spMkLst>
            <pc:docMk/>
            <pc:sldMk cId="373170600" sldId="435"/>
            <ac:spMk id="2" creationId="{A982EB7E-E6AB-9E43-DBBA-38B9F5990317}"/>
          </ac:spMkLst>
        </pc:spChg>
        <pc:spChg chg="mod">
          <ac:chgData name="Brenden Eum" userId="44ab4693-4e2c-41e8-b41c-b7f3140c20bd" providerId="ADAL" clId="{D027E5FA-46CF-4B4F-8382-B88F3D2310E6}" dt="2023-04-10T23:13:27.953" v="2038" actId="20577"/>
          <ac:spMkLst>
            <pc:docMk/>
            <pc:sldMk cId="373170600" sldId="435"/>
            <ac:spMk id="3" creationId="{70C02001-BCE0-86AE-07F0-26778A3121DA}"/>
          </ac:spMkLst>
        </pc:spChg>
      </pc:sldChg>
      <pc:sldChg chg="addSp modSp new mod ord">
        <pc:chgData name="Brenden Eum" userId="44ab4693-4e2c-41e8-b41c-b7f3140c20bd" providerId="ADAL" clId="{D027E5FA-46CF-4B4F-8382-B88F3D2310E6}" dt="2023-04-11T17:31:55.217" v="2216" actId="1076"/>
        <pc:sldMkLst>
          <pc:docMk/>
          <pc:sldMk cId="25834546" sldId="436"/>
        </pc:sldMkLst>
        <pc:picChg chg="add mod">
          <ac:chgData name="Brenden Eum" userId="44ab4693-4e2c-41e8-b41c-b7f3140c20bd" providerId="ADAL" clId="{D027E5FA-46CF-4B4F-8382-B88F3D2310E6}" dt="2023-04-11T17:31:31.489" v="2214" actId="1076"/>
          <ac:picMkLst>
            <pc:docMk/>
            <pc:sldMk cId="25834546" sldId="436"/>
            <ac:picMk id="5" creationId="{FA0C269C-A74E-E1EB-0050-117D2ECA9E0A}"/>
          </ac:picMkLst>
        </pc:picChg>
        <pc:picChg chg="add mod">
          <ac:chgData name="Brenden Eum" userId="44ab4693-4e2c-41e8-b41c-b7f3140c20bd" providerId="ADAL" clId="{D027E5FA-46CF-4B4F-8382-B88F3D2310E6}" dt="2023-04-11T17:31:55.217" v="2216" actId="1076"/>
          <ac:picMkLst>
            <pc:docMk/>
            <pc:sldMk cId="25834546" sldId="436"/>
            <ac:picMk id="7" creationId="{7AA3724C-C699-70EE-56DE-5C3AFD4C8A50}"/>
          </ac:picMkLst>
        </pc:picChg>
      </pc:sldChg>
      <pc:sldChg chg="modSp add del mod ord modAnim">
        <pc:chgData name="Brenden Eum" userId="44ab4693-4e2c-41e8-b41c-b7f3140c20bd" providerId="ADAL" clId="{D027E5FA-46CF-4B4F-8382-B88F3D2310E6}" dt="2023-04-11T17:47:40.564" v="2235" actId="47"/>
        <pc:sldMkLst>
          <pc:docMk/>
          <pc:sldMk cId="530777335" sldId="437"/>
        </pc:sldMkLst>
        <pc:spChg chg="mod">
          <ac:chgData name="Brenden Eum" userId="44ab4693-4e2c-41e8-b41c-b7f3140c20bd" providerId="ADAL" clId="{D027E5FA-46CF-4B4F-8382-B88F3D2310E6}" dt="2023-04-11T17:47:21.428" v="2232" actId="1035"/>
          <ac:spMkLst>
            <pc:docMk/>
            <pc:sldMk cId="530777335" sldId="437"/>
            <ac:spMk id="2" creationId="{B2AB6FE3-A7C0-A5B3-9778-086EC3BCE903}"/>
          </ac:spMkLst>
        </pc:spChg>
      </pc:sldChg>
      <pc:sldChg chg="add del">
        <pc:chgData name="Brenden Eum" userId="44ab4693-4e2c-41e8-b41c-b7f3140c20bd" providerId="ADAL" clId="{D027E5FA-46CF-4B4F-8382-B88F3D2310E6}" dt="2023-04-11T17:46:47.833" v="2218" actId="47"/>
        <pc:sldMkLst>
          <pc:docMk/>
          <pc:sldMk cId="1401325698" sldId="4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 and risk wage and benefit cuts VERSUS take the offer but risk losing everything if the company declares bankruptcy.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April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April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Attentional Discounting in Gains, </a:t>
            </a:r>
            <a:br>
              <a:rPr lang="en-US" dirty="0"/>
            </a:br>
            <a:r>
              <a:rPr lang="en-US" dirty="0"/>
              <a:t>Attentional Amplification in Losses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Stephen Gonzalez</a:t>
            </a:r>
          </a:p>
          <a:p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April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75A6-E96A-FFCA-CA80-7D84482D48A3}"/>
              </a:ext>
            </a:extLst>
          </p:cNvPr>
          <p:cNvSpPr txBox="1"/>
          <p:nvPr/>
        </p:nvSpPr>
        <p:spPr>
          <a:xfrm>
            <a:off x="6947730" y="424021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*slides</a:t>
            </a:r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23" y="1094453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4922996" y="4635378"/>
            <a:ext cx="1954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40" y="1188329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1085865" y="4678215"/>
            <a:ext cx="1917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576F45-7249-1C26-AEE8-B6103567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Peripheral</a:t>
            </a:r>
            <a:r>
              <a:rPr lang="en-US" dirty="0"/>
              <a:t>     |     Gain-Loss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1835719" y="6121995"/>
            <a:ext cx="424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Smith, Krajbich (2018, J Exp Psychol Gen)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F0F62-C85A-809C-B864-2A8665ED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714" y="1178303"/>
            <a:ext cx="3900694" cy="3113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4910B2-FC44-C36E-248E-F000646D1737}"/>
              </a:ext>
            </a:extLst>
          </p:cNvPr>
          <p:cNvSpPr txBox="1"/>
          <p:nvPr/>
        </p:nvSpPr>
        <p:spPr>
          <a:xfrm>
            <a:off x="7235525" y="6121995"/>
            <a:ext cx="495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Tavares, </a:t>
            </a:r>
            <a:r>
              <a:rPr lang="en-US" dirty="0" err="1"/>
              <a:t>Perona</a:t>
            </a:r>
            <a:r>
              <a:rPr lang="en-US" dirty="0"/>
              <a:t>, Rangel (2017, Front Psychol)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A879C-726B-7D9F-9835-E15BD303B469}"/>
              </a:ext>
            </a:extLst>
          </p:cNvPr>
          <p:cNvSpPr txBox="1"/>
          <p:nvPr/>
        </p:nvSpPr>
        <p:spPr>
          <a:xfrm>
            <a:off x="9595629" y="4642005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Causal</a:t>
            </a:r>
          </a:p>
        </p:txBody>
      </p:sp>
    </p:spTree>
    <p:extLst>
      <p:ext uri="{BB962C8B-B14F-4D97-AF65-F5344CB8AC3E}">
        <p14:creationId xmlns:p14="http://schemas.microsoft.com/office/powerpoint/2010/main" val="31395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Fixations independent of evidence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553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DE18-2A66-78A7-F327-1D7700C7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Peripheral</a:t>
            </a:r>
            <a:r>
              <a:rPr lang="en-US" dirty="0"/>
              <a:t>     |     Gain-Loss     |     Numerosity     |     News Utility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03A4F-DBE7-3176-F982-AA36A65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288" y="2151594"/>
            <a:ext cx="6209063" cy="3863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E2F62-19B1-8EA9-364C-5833C9D80BB0}"/>
              </a:ext>
            </a:extLst>
          </p:cNvPr>
          <p:cNvSpPr txBox="1"/>
          <p:nvPr/>
        </p:nvSpPr>
        <p:spPr>
          <a:xfrm>
            <a:off x="-40618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4747E-4065-8756-7951-BA4B64D2CEA0}"/>
              </a:ext>
            </a:extLst>
          </p:cNvPr>
          <p:cNvSpPr txBox="1"/>
          <p:nvPr/>
        </p:nvSpPr>
        <p:spPr>
          <a:xfrm>
            <a:off x="10005585" y="6215876"/>
            <a:ext cx="222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Eum, </a:t>
            </a:r>
            <a:r>
              <a:rPr lang="en-US" sz="1200" dirty="0" err="1"/>
              <a:t>Dolbier</a:t>
            </a:r>
            <a:r>
              <a:rPr lang="en-US" sz="1200" dirty="0"/>
              <a:t>, and Rangel (2023)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1901F-CC40-D024-EC7D-C1FA85A10E73}"/>
              </a:ext>
            </a:extLst>
          </p:cNvPr>
          <p:cNvGrpSpPr/>
          <p:nvPr/>
        </p:nvGrpSpPr>
        <p:grpSpPr>
          <a:xfrm>
            <a:off x="8016877" y="1387885"/>
            <a:ext cx="3629025" cy="4159539"/>
            <a:chOff x="3692977" y="1384057"/>
            <a:chExt cx="3629025" cy="41595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67CA73-57F5-331A-159D-7B6032FB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2977" y="1384057"/>
              <a:ext cx="3629025" cy="32861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4715439" y="5143486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DC214-5B54-C089-5430-A5A862D84DB7}"/>
              </a:ext>
            </a:extLst>
          </p:cNvPr>
          <p:cNvGrpSpPr/>
          <p:nvPr/>
        </p:nvGrpSpPr>
        <p:grpSpPr>
          <a:xfrm>
            <a:off x="3883607" y="1340260"/>
            <a:ext cx="3667125" cy="4207164"/>
            <a:chOff x="8016877" y="1336432"/>
            <a:chExt cx="3667125" cy="4207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8BE467-0C58-96D2-261B-B1F2872D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877" y="1336432"/>
              <a:ext cx="3667125" cy="33337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9220032" y="5143486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ADC05-C631-7573-D6D0-17641C5F8CBD}"/>
              </a:ext>
            </a:extLst>
          </p:cNvPr>
          <p:cNvGrpSpPr/>
          <p:nvPr/>
        </p:nvGrpSpPr>
        <p:grpSpPr>
          <a:xfrm>
            <a:off x="347856" y="2470641"/>
            <a:ext cx="2888355" cy="3072955"/>
            <a:chOff x="347856" y="2470641"/>
            <a:chExt cx="2888355" cy="3072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/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average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≈0.53 (.005)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blipFill>
                  <a:blip r:embed="rId4"/>
                  <a:stretch>
                    <a:fillRect l="-1826" t="-7937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E72DE-F0C2-E517-A8D0-B6C0171B0C4B}"/>
                </a:ext>
              </a:extLst>
            </p:cNvPr>
            <p:cNvSpPr txBox="1"/>
            <p:nvPr/>
          </p:nvSpPr>
          <p:spPr>
            <a:xfrm>
              <a:off x="347856" y="5143486"/>
              <a:ext cx="2888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1. Attentional Discounting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3AC46-179B-33F1-5189-6AC5D743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Peripheral</a:t>
            </a:r>
            <a:r>
              <a:rPr lang="en-US" dirty="0"/>
              <a:t>     |     Gain-Loss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DF93D-5829-E328-3082-4971F8BB4A83}"/>
              </a:ext>
            </a:extLst>
          </p:cNvPr>
          <p:cNvSpPr txBox="1"/>
          <p:nvPr/>
        </p:nvSpPr>
        <p:spPr>
          <a:xfrm>
            <a:off x="6594979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E2354-DCBD-0F65-0591-5DBDD1C31641}"/>
              </a:ext>
            </a:extLst>
          </p:cNvPr>
          <p:cNvSpPr txBox="1"/>
          <p:nvPr/>
        </p:nvSpPr>
        <p:spPr>
          <a:xfrm>
            <a:off x="267352" y="6215875"/>
            <a:ext cx="32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Bhatnagar, </a:t>
            </a:r>
            <a:r>
              <a:rPr lang="en-US" sz="1200" dirty="0" err="1"/>
              <a:t>Orquin</a:t>
            </a:r>
            <a:r>
              <a:rPr lang="en-US" sz="1200" dirty="0"/>
              <a:t> (2022, J Exp Psychol Gen)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432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mazon.com : Jelly Belly Bertie Bott's Every Flavor Beans - 20 Harry Potter  Flavors (Pack of 2) : Grocery &amp; Gourmet Food">
            <a:extLst>
              <a:ext uri="{FF2B5EF4-FFF2-40B4-BE49-F238E27FC236}">
                <a16:creationId xmlns:a16="http://schemas.microsoft.com/office/drawing/2014/main" id="{906A83B7-C4C4-B240-E737-D0EDA05B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77" y="76199"/>
            <a:ext cx="3715147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800CB-770A-0164-36E7-F3DD64029C4B}"/>
              </a:ext>
            </a:extLst>
          </p:cNvPr>
          <p:cNvSpPr/>
          <p:nvPr/>
        </p:nvSpPr>
        <p:spPr>
          <a:xfrm>
            <a:off x="5192591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AA85C-951C-4601-DA24-4C3005FB5415}"/>
              </a:ext>
            </a:extLst>
          </p:cNvPr>
          <p:cNvSpPr/>
          <p:nvPr/>
        </p:nvSpPr>
        <p:spPr>
          <a:xfrm>
            <a:off x="6154815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BCF092-B618-CA73-85F4-398E704C911A}"/>
              </a:ext>
            </a:extLst>
          </p:cNvPr>
          <p:cNvSpPr/>
          <p:nvPr/>
        </p:nvSpPr>
        <p:spPr>
          <a:xfrm>
            <a:off x="4243462" y="1316576"/>
            <a:ext cx="3715147" cy="240453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9" y="1042869"/>
            <a:ext cx="6445545" cy="53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180787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366510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298406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180787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366510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298406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CF2977-338C-F143-D1FE-730FBD7B9E2E}"/>
              </a:ext>
            </a:extLst>
          </p:cNvPr>
          <p:cNvSpPr/>
          <p:nvPr/>
        </p:nvSpPr>
        <p:spPr>
          <a:xfrm>
            <a:off x="1392650" y="428625"/>
            <a:ext cx="9829800" cy="5753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E80AF-1BF8-14B3-4D3A-3331AA88ECED}"/>
              </a:ext>
            </a:extLst>
          </p:cNvPr>
          <p:cNvSpPr/>
          <p:nvPr/>
        </p:nvSpPr>
        <p:spPr>
          <a:xfrm>
            <a:off x="658026" y="2659673"/>
            <a:ext cx="1087025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If attentional discounting is stable, then in choices between losses, attentional discounting of the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nonfixated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option value should make it seem better than it is.</a:t>
            </a:r>
          </a:p>
        </p:txBody>
      </p:sp>
    </p:spTree>
    <p:extLst>
      <p:ext uri="{BB962C8B-B14F-4D97-AF65-F5344CB8AC3E}">
        <p14:creationId xmlns:p14="http://schemas.microsoft.com/office/powerpoint/2010/main" val="287308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981426" cy="652792"/>
          </a:xfrm>
        </p:spPr>
        <p:txBody>
          <a:bodyPr/>
          <a:lstStyle/>
          <a:p>
            <a:r>
              <a:rPr lang="en-US" dirty="0"/>
              <a:t>Attentional choice biases should flip.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622329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F9434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F943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71063" y="2841110"/>
                <a:ext cx="1479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2025411" y="4083050"/>
                <a:ext cx="239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F9434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19403"/>
                <a:ext cx="390525" cy="0"/>
              </a:xfrm>
              <a:prstGeom prst="line">
                <a:avLst/>
              </a:prstGeom>
              <a:ln w="38100">
                <a:solidFill>
                  <a:srgbClr val="F9434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3" y="2032002"/>
                <a:ext cx="9502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Last fix. right</a:t>
                </a:r>
              </a:p>
              <a:p>
                <a:endParaRPr lang="en-US" sz="900" dirty="0"/>
              </a:p>
              <a:p>
                <a:r>
                  <a:rPr lang="en-US" sz="9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305564" y="1804955"/>
              <a:ext cx="1914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1610371" y="1846524"/>
            <a:ext cx="3393467" cy="3164952"/>
            <a:chOff x="6517244" y="1804955"/>
            <a:chExt cx="3393467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924088" y="2841110"/>
                <a:ext cx="1479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85270" y="4076700"/>
                <a:ext cx="2969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F943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1877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Net fixation 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69F8D-A694-DAB6-C91B-990625D4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1755071" y="705434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05B034-CBB4-9C9B-3696-6D23E3C4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AD7A-8E48-5CC0-67AE-ACED25DD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C269C-A74E-E1EB-0050-117D2ECA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35" y="687984"/>
            <a:ext cx="6825130" cy="1761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3724C-C699-70EE-56DE-5C3AFD4C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39" y="3001917"/>
            <a:ext cx="7706121" cy="29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BFBFB-0E69-DBCE-C7CD-61C06115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0449-3BFC-3C6B-F164-53508449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2054" name="Picture 6" descr="Homer Caught Between A Rock And A Hard Place GIF - Homer Simpsons Homer Simpson GIFs">
            <a:extLst>
              <a:ext uri="{FF2B5EF4-FFF2-40B4-BE49-F238E27FC236}">
                <a16:creationId xmlns:a16="http://schemas.microsoft.com/office/drawing/2014/main" id="{1C88E956-06B6-2CA3-4179-75500B9F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26" y="2421223"/>
            <a:ext cx="3683418" cy="16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Rock and a Hard Place — Amita K. Patel — Aligned Holistics">
            <a:extLst>
              <a:ext uri="{FF2B5EF4-FFF2-40B4-BE49-F238E27FC236}">
                <a16:creationId xmlns:a16="http://schemas.microsoft.com/office/drawing/2014/main" id="{809BAA43-4511-1AF2-FD7D-188460C4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59" y="1848983"/>
            <a:ext cx="4283441" cy="28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AB588E-5389-A52D-05E4-147FF678625E}"/>
              </a:ext>
            </a:extLst>
          </p:cNvPr>
          <p:cNvGrpSpPr/>
          <p:nvPr/>
        </p:nvGrpSpPr>
        <p:grpSpPr>
          <a:xfrm>
            <a:off x="1796561" y="1582615"/>
            <a:ext cx="8598877" cy="3692769"/>
            <a:chOff x="1796561" y="1582615"/>
            <a:chExt cx="8598877" cy="3692769"/>
          </a:xfrm>
          <a:solidFill>
            <a:srgbClr val="B0E3E2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1022CD-CB28-2D6B-C038-D60836336468}"/>
                </a:ext>
              </a:extLst>
            </p:cNvPr>
            <p:cNvSpPr/>
            <p:nvPr/>
          </p:nvSpPr>
          <p:spPr>
            <a:xfrm>
              <a:off x="1796561" y="1582615"/>
              <a:ext cx="8598877" cy="369276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534BE-F636-4F56-5FE5-3EC9338E03DE}"/>
                </a:ext>
              </a:extLst>
            </p:cNvPr>
            <p:cNvSpPr txBox="1"/>
            <p:nvPr/>
          </p:nvSpPr>
          <p:spPr>
            <a:xfrm>
              <a:off x="5018941" y="1752583"/>
              <a:ext cx="215411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Joint Dataset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EB6D39-79F9-B956-98D2-6F017C9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F2E12-0D86-3D41-230D-F309E6E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4B302-4DBD-B4C4-E9CB-437BBAB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C0D331-04DE-5FEE-8F20-B45A10C7AC78}"/>
              </a:ext>
            </a:extLst>
          </p:cNvPr>
          <p:cNvSpPr/>
          <p:nvPr/>
        </p:nvSpPr>
        <p:spPr>
          <a:xfrm>
            <a:off x="2033587" y="2712985"/>
            <a:ext cx="3385343" cy="2031206"/>
          </a:xfrm>
          <a:custGeom>
            <a:avLst/>
            <a:gdLst>
              <a:gd name="connsiteX0" fmla="*/ 0 w 3385343"/>
              <a:gd name="connsiteY0" fmla="*/ 203121 h 2031206"/>
              <a:gd name="connsiteX1" fmla="*/ 203121 w 3385343"/>
              <a:gd name="connsiteY1" fmla="*/ 0 h 2031206"/>
              <a:gd name="connsiteX2" fmla="*/ 3182222 w 3385343"/>
              <a:gd name="connsiteY2" fmla="*/ 0 h 2031206"/>
              <a:gd name="connsiteX3" fmla="*/ 3385343 w 3385343"/>
              <a:gd name="connsiteY3" fmla="*/ 203121 h 2031206"/>
              <a:gd name="connsiteX4" fmla="*/ 3385343 w 3385343"/>
              <a:gd name="connsiteY4" fmla="*/ 1828085 h 2031206"/>
              <a:gd name="connsiteX5" fmla="*/ 3182222 w 3385343"/>
              <a:gd name="connsiteY5" fmla="*/ 2031206 h 2031206"/>
              <a:gd name="connsiteX6" fmla="*/ 203121 w 3385343"/>
              <a:gd name="connsiteY6" fmla="*/ 2031206 h 2031206"/>
              <a:gd name="connsiteX7" fmla="*/ 0 w 3385343"/>
              <a:gd name="connsiteY7" fmla="*/ 1828085 h 2031206"/>
              <a:gd name="connsiteX8" fmla="*/ 0 w 3385343"/>
              <a:gd name="connsiteY8" fmla="*/ 203121 h 203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343" h="2031206">
                <a:moveTo>
                  <a:pt x="0" y="203121"/>
                </a:moveTo>
                <a:cubicBezTo>
                  <a:pt x="0" y="90940"/>
                  <a:pt x="90940" y="0"/>
                  <a:pt x="203121" y="0"/>
                </a:cubicBezTo>
                <a:lnTo>
                  <a:pt x="3182222" y="0"/>
                </a:lnTo>
                <a:cubicBezTo>
                  <a:pt x="3294403" y="0"/>
                  <a:pt x="3385343" y="90940"/>
                  <a:pt x="3385343" y="203121"/>
                </a:cubicBezTo>
                <a:lnTo>
                  <a:pt x="3385343" y="1828085"/>
                </a:lnTo>
                <a:cubicBezTo>
                  <a:pt x="3385343" y="1940266"/>
                  <a:pt x="3294403" y="2031206"/>
                  <a:pt x="3182222" y="2031206"/>
                </a:cubicBezTo>
                <a:lnTo>
                  <a:pt x="203121" y="2031206"/>
                </a:lnTo>
                <a:cubicBezTo>
                  <a:pt x="90940" y="2031206"/>
                  <a:pt x="0" y="1940266"/>
                  <a:pt x="0" y="1828085"/>
                </a:cubicBezTo>
                <a:lnTo>
                  <a:pt x="0" y="203121"/>
                </a:lnTo>
                <a:close/>
              </a:path>
            </a:pathLst>
          </a:custGeom>
          <a:solidFill>
            <a:srgbClr val="E0FF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32" tIns="150932" rIns="150932" bIns="15093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>
                    <a:lumMod val="25000"/>
                  </a:schemeClr>
                </a:solidFill>
              </a:rPr>
              <a:t>Exploratory Sample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>
                    <a:lumMod val="25000"/>
                  </a:schemeClr>
                </a:solidFill>
              </a:rPr>
              <a:t>N = 30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40</a:t>
            </a:r>
            <a:r>
              <a:rPr lang="en-US" sz="1600" kern="1200" dirty="0">
                <a:solidFill>
                  <a:schemeClr val="bg2">
                    <a:lumMod val="25000"/>
                  </a:schemeClr>
                </a:solidFill>
              </a:rPr>
              <a:t>0 trials</a:t>
            </a:r>
            <a:endParaRPr lang="en-US" sz="2400" kern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9EC112-7CAE-7F46-3198-7D622C8D7A69}"/>
              </a:ext>
            </a:extLst>
          </p:cNvPr>
          <p:cNvSpPr/>
          <p:nvPr/>
        </p:nvSpPr>
        <p:spPr>
          <a:xfrm>
            <a:off x="5757465" y="3308806"/>
            <a:ext cx="717692" cy="839565"/>
          </a:xfrm>
          <a:custGeom>
            <a:avLst/>
            <a:gdLst>
              <a:gd name="connsiteX0" fmla="*/ 0 w 717692"/>
              <a:gd name="connsiteY0" fmla="*/ 167913 h 839565"/>
              <a:gd name="connsiteX1" fmla="*/ 358846 w 717692"/>
              <a:gd name="connsiteY1" fmla="*/ 167913 h 839565"/>
              <a:gd name="connsiteX2" fmla="*/ 358846 w 717692"/>
              <a:gd name="connsiteY2" fmla="*/ 0 h 839565"/>
              <a:gd name="connsiteX3" fmla="*/ 717692 w 717692"/>
              <a:gd name="connsiteY3" fmla="*/ 419783 h 839565"/>
              <a:gd name="connsiteX4" fmla="*/ 358846 w 717692"/>
              <a:gd name="connsiteY4" fmla="*/ 839565 h 839565"/>
              <a:gd name="connsiteX5" fmla="*/ 358846 w 717692"/>
              <a:gd name="connsiteY5" fmla="*/ 671652 h 839565"/>
              <a:gd name="connsiteX6" fmla="*/ 0 w 717692"/>
              <a:gd name="connsiteY6" fmla="*/ 671652 h 839565"/>
              <a:gd name="connsiteX7" fmla="*/ 0 w 717692"/>
              <a:gd name="connsiteY7" fmla="*/ 167913 h 83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692" h="839565">
                <a:moveTo>
                  <a:pt x="0" y="167913"/>
                </a:moveTo>
                <a:lnTo>
                  <a:pt x="358846" y="167913"/>
                </a:lnTo>
                <a:lnTo>
                  <a:pt x="358846" y="0"/>
                </a:lnTo>
                <a:lnTo>
                  <a:pt x="717692" y="419783"/>
                </a:lnTo>
                <a:lnTo>
                  <a:pt x="358846" y="839565"/>
                </a:lnTo>
                <a:lnTo>
                  <a:pt x="358846" y="671652"/>
                </a:lnTo>
                <a:lnTo>
                  <a:pt x="0" y="671652"/>
                </a:lnTo>
                <a:lnTo>
                  <a:pt x="0" y="1679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67913" rIns="215308" bIns="167913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03D6B4-F2F6-C395-E639-F83848B0FEFA}"/>
              </a:ext>
            </a:extLst>
          </p:cNvPr>
          <p:cNvSpPr/>
          <p:nvPr/>
        </p:nvSpPr>
        <p:spPr>
          <a:xfrm>
            <a:off x="6773068" y="2712985"/>
            <a:ext cx="3385343" cy="2031206"/>
          </a:xfrm>
          <a:custGeom>
            <a:avLst/>
            <a:gdLst>
              <a:gd name="connsiteX0" fmla="*/ 0 w 3385343"/>
              <a:gd name="connsiteY0" fmla="*/ 203121 h 2031206"/>
              <a:gd name="connsiteX1" fmla="*/ 203121 w 3385343"/>
              <a:gd name="connsiteY1" fmla="*/ 0 h 2031206"/>
              <a:gd name="connsiteX2" fmla="*/ 3182222 w 3385343"/>
              <a:gd name="connsiteY2" fmla="*/ 0 h 2031206"/>
              <a:gd name="connsiteX3" fmla="*/ 3385343 w 3385343"/>
              <a:gd name="connsiteY3" fmla="*/ 203121 h 2031206"/>
              <a:gd name="connsiteX4" fmla="*/ 3385343 w 3385343"/>
              <a:gd name="connsiteY4" fmla="*/ 1828085 h 2031206"/>
              <a:gd name="connsiteX5" fmla="*/ 3182222 w 3385343"/>
              <a:gd name="connsiteY5" fmla="*/ 2031206 h 2031206"/>
              <a:gd name="connsiteX6" fmla="*/ 203121 w 3385343"/>
              <a:gd name="connsiteY6" fmla="*/ 2031206 h 2031206"/>
              <a:gd name="connsiteX7" fmla="*/ 0 w 3385343"/>
              <a:gd name="connsiteY7" fmla="*/ 1828085 h 2031206"/>
              <a:gd name="connsiteX8" fmla="*/ 0 w 3385343"/>
              <a:gd name="connsiteY8" fmla="*/ 203121 h 203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343" h="2031206">
                <a:moveTo>
                  <a:pt x="0" y="203121"/>
                </a:moveTo>
                <a:cubicBezTo>
                  <a:pt x="0" y="90940"/>
                  <a:pt x="90940" y="0"/>
                  <a:pt x="203121" y="0"/>
                </a:cubicBezTo>
                <a:lnTo>
                  <a:pt x="3182222" y="0"/>
                </a:lnTo>
                <a:cubicBezTo>
                  <a:pt x="3294403" y="0"/>
                  <a:pt x="3385343" y="90940"/>
                  <a:pt x="3385343" y="203121"/>
                </a:cubicBezTo>
                <a:lnTo>
                  <a:pt x="3385343" y="1828085"/>
                </a:lnTo>
                <a:cubicBezTo>
                  <a:pt x="3385343" y="1940266"/>
                  <a:pt x="3294403" y="2031206"/>
                  <a:pt x="3182222" y="2031206"/>
                </a:cubicBezTo>
                <a:lnTo>
                  <a:pt x="203121" y="2031206"/>
                </a:lnTo>
                <a:cubicBezTo>
                  <a:pt x="90940" y="2031206"/>
                  <a:pt x="0" y="1940266"/>
                  <a:pt x="0" y="1828085"/>
                </a:cubicBezTo>
                <a:lnTo>
                  <a:pt x="0" y="203121"/>
                </a:lnTo>
                <a:close/>
              </a:path>
            </a:pathLst>
          </a:custGeom>
          <a:solidFill>
            <a:srgbClr val="FFE4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32" tIns="150932" rIns="150932" bIns="15093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>
                    <a:lumMod val="25000"/>
                  </a:schemeClr>
                </a:solidFill>
              </a:rPr>
              <a:t>Confirmatory Sample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>
                    <a:lumMod val="25000"/>
                  </a:schemeClr>
                </a:solidFill>
              </a:rPr>
              <a:t>N = 30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>
                    <a:lumMod val="25000"/>
                  </a:schemeClr>
                </a:solidFill>
              </a:rPr>
              <a:t>400 trials</a:t>
            </a:r>
          </a:p>
        </p:txBody>
      </p:sp>
    </p:spTree>
    <p:extLst>
      <p:ext uri="{BB962C8B-B14F-4D97-AF65-F5344CB8AC3E}">
        <p14:creationId xmlns:p14="http://schemas.microsoft.com/office/powerpoint/2010/main" val="2205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518F6-C44C-2C4E-4D6D-99C01515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5" y="2057400"/>
            <a:ext cx="393919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80F2E-E7EF-214F-84D0-2AACF2CB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33" y="2057400"/>
            <a:ext cx="392710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177EA-CCF2-94A1-64FC-F6B806060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11" y="2057400"/>
            <a:ext cx="396293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9F0ED-7008-39E8-747E-A2DA2D8F8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06" t="6410" r="76164" b="73398"/>
          <a:stretch/>
        </p:blipFill>
        <p:spPr>
          <a:xfrm>
            <a:off x="605287" y="2233246"/>
            <a:ext cx="465992" cy="5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Fixation Properties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0B13C-EF18-3C4D-F6B3-A6E5C547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E8E4D-806B-208A-4A11-B639EA38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21" y="2057400"/>
            <a:ext cx="3901547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B198D3-0289-2895-813C-083FD2B3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34" y="2057400"/>
            <a:ext cx="387106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Fixation Sanity Checks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0B13C-EF18-3C4D-F6B3-A6E5C547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2D56A-FEA7-F174-4855-BD5B00E7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81" y="2057400"/>
            <a:ext cx="393255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D68B-A9E3-F7F6-FF3E-45FCC300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and Middle Fixations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7E1C1-B517-3082-22C5-6FE0B9D0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9151B-C40C-FD53-1555-67389E45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AA3F1-2FEA-6AEA-6238-10B786B8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88" y="2057400"/>
            <a:ext cx="387412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B3B87-981F-1A1D-2666-B86EC44D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5" y="2057400"/>
            <a:ext cx="39519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FBCD-3E39-3BE1-9B7F-5CE0DB7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D807-5388-1746-2C52-90C9AAAA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E502B-E4DA-5EEA-1265-6D489D10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E4996-C48F-627D-B392-F9AB15D9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56" y="1828800"/>
            <a:ext cx="4562391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2D1F2-5138-4BA4-C1E9-0431ECFA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0" y="1828800"/>
            <a:ext cx="4590416" cy="320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2FCE50-970B-E382-3DD9-7E43A6B6C653}"/>
              </a:ext>
            </a:extLst>
          </p:cNvPr>
          <p:cNvCxnSpPr>
            <a:cxnSpLocks/>
          </p:cNvCxnSpPr>
          <p:nvPr/>
        </p:nvCxnSpPr>
        <p:spPr>
          <a:xfrm>
            <a:off x="9128812" y="3022892"/>
            <a:ext cx="408700" cy="40610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537D3B-A8C7-5ED7-0E9F-4CB84BD56EEC}"/>
              </a:ext>
            </a:extLst>
          </p:cNvPr>
          <p:cNvSpPr/>
          <p:nvPr/>
        </p:nvSpPr>
        <p:spPr>
          <a:xfrm>
            <a:off x="1218087" y="2716824"/>
            <a:ext cx="4190732" cy="1182054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D27D-CDD3-62DA-892B-EFD8CDF9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fixation bias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40026-C540-25A7-1562-16AEFEAC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B628-2D8A-99B0-DF38-96093800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463E1-0D04-3E11-D500-69E5EF83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59" y="1532900"/>
            <a:ext cx="5470281" cy="37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260-C31C-95DB-67AD-AD62A122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8"/>
            <a:ext cx="10981426" cy="960683"/>
          </a:xfrm>
        </p:spPr>
        <p:txBody>
          <a:bodyPr>
            <a:noAutofit/>
          </a:bodyPr>
          <a:lstStyle/>
          <a:p>
            <a:r>
              <a:rPr lang="en-US" sz="3200" dirty="0"/>
              <a:t>Attentional Discounting in Gains,</a:t>
            </a:r>
            <a:br>
              <a:rPr lang="en-US" sz="3200" dirty="0"/>
            </a:br>
            <a:r>
              <a:rPr lang="en-US" sz="3200" dirty="0"/>
              <a:t>Attentional Amplification in Losses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49AEF-CF0A-F2C4-6630-10218224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70FEA-726E-F344-0ADB-3D54137E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72" y="1836257"/>
            <a:ext cx="5803656" cy="3990892"/>
          </a:xfrm>
          <a:prstGeom prst="rect">
            <a:avLst/>
          </a:prstGeom>
        </p:spPr>
      </p:pic>
      <p:pic>
        <p:nvPicPr>
          <p:cNvPr id="5" name="Picture 2" descr="Grain of Salt | Ever wonder what a single grain of salt look… | Flickr">
            <a:extLst>
              <a:ext uri="{FF2B5EF4-FFF2-40B4-BE49-F238E27FC236}">
                <a16:creationId xmlns:a16="http://schemas.microsoft.com/office/drawing/2014/main" id="{0E268552-9466-A60B-02A9-07CB53882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r="13595" b="8974"/>
          <a:stretch/>
        </p:blipFill>
        <p:spPr bwMode="auto">
          <a:xfrm>
            <a:off x="5758961" y="3233261"/>
            <a:ext cx="967156" cy="880360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1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B44063-1AA3-C54A-5AC7-0F0517FA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7F0AF-4C1F-E0ED-6CCE-0C5C5691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E85EAC-72B9-9371-4192-15BEE9A0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49" y="1340505"/>
            <a:ext cx="5847784" cy="41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EB7E-E6AB-9E43-DBBA-38B9F59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2001-BCE0-86AE-07F0-26778A31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a fundamental difference in the role of attention in choices between losses than in choices between gains.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Subjects may be solving the task by counting the number of green dots in gains, but counting the number of white dots in losses.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Subjects are evaluating the value of the options with respect to a reference point, e.g. the minimum of the two options.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756E4-2A5E-F517-3B7D-8EF465AE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A180D-48D9-23D9-EC05-1DEB907C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1214E8-A4E0-E536-4A7A-5450863D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1D5BB-09A3-EE38-58F8-9C3B6CB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 descr="Did coal miners get breaks in the early 1900s America or work a straight  ten-hour shift? - Quora">
            <a:extLst>
              <a:ext uri="{FF2B5EF4-FFF2-40B4-BE49-F238E27FC236}">
                <a16:creationId xmlns:a16="http://schemas.microsoft.com/office/drawing/2014/main" id="{6A3002EE-501B-5EB9-D05A-5E51AC02E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563" y="1443162"/>
            <a:ext cx="5932874" cy="3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77E-7047-20D6-69FA-3E708E10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F6F-1400-22AE-FFC7-3628A3CA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Shifting to choices between two lotteries with numerical representations.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23A60-3768-E237-7741-6B4FC413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AADD9-707B-376C-E44C-ABA16B18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A80FE7-A1E7-FFC5-90DF-6B7E43288481}"/>
              </a:ext>
            </a:extLst>
          </p:cNvPr>
          <p:cNvSpPr/>
          <p:nvPr/>
        </p:nvSpPr>
        <p:spPr>
          <a:xfrm>
            <a:off x="484571" y="2831123"/>
            <a:ext cx="5240216" cy="29102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C1D39-85A5-9267-B9A9-BB9B62A355CD}"/>
              </a:ext>
            </a:extLst>
          </p:cNvPr>
          <p:cNvSpPr txBox="1"/>
          <p:nvPr/>
        </p:nvSpPr>
        <p:spPr>
          <a:xfrm>
            <a:off x="1459941" y="396308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$14.95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43.97%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510F2-807C-C064-3261-70252434F526}"/>
              </a:ext>
            </a:extLst>
          </p:cNvPr>
          <p:cNvSpPr txBox="1"/>
          <p:nvPr/>
        </p:nvSpPr>
        <p:spPr>
          <a:xfrm>
            <a:off x="3824976" y="396308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$12.69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55.76%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87498-633E-7331-A203-F98430F9CE81}"/>
              </a:ext>
            </a:extLst>
          </p:cNvPr>
          <p:cNvSpPr txBox="1"/>
          <p:nvPr/>
        </p:nvSpPr>
        <p:spPr>
          <a:xfrm>
            <a:off x="1350937" y="590840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E[V]=6.57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B6217-E5B2-5466-CB45-F2436B0344B0}"/>
              </a:ext>
            </a:extLst>
          </p:cNvPr>
          <p:cNvSpPr txBox="1"/>
          <p:nvPr/>
        </p:nvSpPr>
        <p:spPr>
          <a:xfrm>
            <a:off x="3715971" y="590840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E[V]=7.08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75F86-DD37-9650-FEFC-8CFC9B13DDD4}"/>
              </a:ext>
            </a:extLst>
          </p:cNvPr>
          <p:cNvSpPr/>
          <p:nvPr/>
        </p:nvSpPr>
        <p:spPr>
          <a:xfrm>
            <a:off x="6467215" y="2831123"/>
            <a:ext cx="5240216" cy="29102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E3B24-B90E-38AF-9FCC-E5B80899479D}"/>
              </a:ext>
            </a:extLst>
          </p:cNvPr>
          <p:cNvSpPr txBox="1"/>
          <p:nvPr/>
        </p:nvSpPr>
        <p:spPr>
          <a:xfrm>
            <a:off x="7442585" y="396308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-$8.12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78.43%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024E8-7C13-A180-6306-91EBC0E40870}"/>
              </a:ext>
            </a:extLst>
          </p:cNvPr>
          <p:cNvSpPr txBox="1"/>
          <p:nvPr/>
        </p:nvSpPr>
        <p:spPr>
          <a:xfrm>
            <a:off x="9807620" y="396308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-$10.18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67.65%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B4E2-E166-80AA-C3C7-5A62BDA75EB5}"/>
              </a:ext>
            </a:extLst>
          </p:cNvPr>
          <p:cNvSpPr txBox="1"/>
          <p:nvPr/>
        </p:nvSpPr>
        <p:spPr>
          <a:xfrm>
            <a:off x="7333581" y="590840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E[V]=-6.37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1C066-4111-2FCB-6BED-F49EA9386ABA}"/>
              </a:ext>
            </a:extLst>
          </p:cNvPr>
          <p:cNvSpPr txBox="1"/>
          <p:nvPr/>
        </p:nvSpPr>
        <p:spPr>
          <a:xfrm>
            <a:off x="9698615" y="590840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E[V]=-6.88</a:t>
            </a:r>
          </a:p>
        </p:txBody>
      </p:sp>
    </p:spTree>
    <p:extLst>
      <p:ext uri="{BB962C8B-B14F-4D97-AF65-F5344CB8AC3E}">
        <p14:creationId xmlns:p14="http://schemas.microsoft.com/office/powerpoint/2010/main" val="9273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52" y="4706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6FF965-5C05-74BD-E094-35F26AD8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31" y="1470327"/>
            <a:ext cx="6302645" cy="3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6954732" y="6123543"/>
            <a:ext cx="523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</p:spTree>
    <p:extLst>
      <p:ext uri="{BB962C8B-B14F-4D97-AF65-F5344CB8AC3E}">
        <p14:creationId xmlns:p14="http://schemas.microsoft.com/office/powerpoint/2010/main" val="33325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0F68DB-4883-DE16-C097-7A81AE93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1B7E5-C249-FB80-5FC9-AB651330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pic>
        <p:nvPicPr>
          <p:cNvPr id="6146" name="Picture 2" descr="Attrition not Layoffs: General Motors (NYSE:GM) Trims Workforce -  TipRanks.com">
            <a:extLst>
              <a:ext uri="{FF2B5EF4-FFF2-40B4-BE49-F238E27FC236}">
                <a16:creationId xmlns:a16="http://schemas.microsoft.com/office/drawing/2014/main" id="{DA41B596-873C-92B3-4A3E-873D8C62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4" y="1880092"/>
            <a:ext cx="5488426" cy="29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EA2ED-4ACF-4DAD-5E37-FE11A67CA673}"/>
              </a:ext>
            </a:extLst>
          </p:cNvPr>
          <p:cNvSpPr txBox="1"/>
          <p:nvPr/>
        </p:nvSpPr>
        <p:spPr>
          <a:xfrm>
            <a:off x="6328373" y="1880092"/>
            <a:ext cx="5214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 2023: GM offered 58,000 voluntary buyouts.</a:t>
            </a:r>
          </a:p>
          <a:p>
            <a:endParaRPr lang="en-US" dirty="0"/>
          </a:p>
          <a:p>
            <a:r>
              <a:rPr lang="en-US" dirty="0"/>
              <a:t>Apr 2023: 5,000 workers took the offer.</a:t>
            </a:r>
          </a:p>
        </p:txBody>
      </p:sp>
      <p:pic>
        <p:nvPicPr>
          <p:cNvPr id="8" name="Picture 7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82DF5DF2-1220-26D3-A36C-39B8D91DC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66" y="2926795"/>
            <a:ext cx="2584010" cy="25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9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0A03BE-3E00-6A23-C013-BABAD14E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C1DAF-FEF2-4B3A-E658-56B80E7E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pic>
        <p:nvPicPr>
          <p:cNvPr id="4100" name="Picture 4" descr="1,900+ Divorce Children Illustrations, Royalty-Free Vector Graphics &amp; Clip  Art - iStock | Child custody, Family, Divorce money">
            <a:extLst>
              <a:ext uri="{FF2B5EF4-FFF2-40B4-BE49-F238E27FC236}">
                <a16:creationId xmlns:a16="http://schemas.microsoft.com/office/drawing/2014/main" id="{62C3FD0D-D188-EBED-FFF9-855DC2173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032" y="1967868"/>
            <a:ext cx="3770396" cy="25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54FA805-3655-0FB5-C30E-DAB2E390D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6" y="611023"/>
            <a:ext cx="7074145" cy="49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E75B-4617-D9DC-6FC5-EE887787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factors, besides the (negative) values of the options, that affect choices between losses?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596E2-78CA-E295-FED2-E4E2B165A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7E1AC-0A94-1274-4A00-AB9773A2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F4F83-0144-E04D-473B-6FFA63E4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Peripheral     |     </a:t>
            </a:r>
            <a:r>
              <a:rPr lang="en-US" b="1" u="sng" dirty="0"/>
              <a:t>Gain-Loss</a:t>
            </a:r>
            <a:r>
              <a:rPr lang="en-US" dirty="0"/>
              <a:t>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A5010-081A-7049-05F3-3F5EA78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Peripheral</a:t>
            </a:r>
            <a:r>
              <a:rPr lang="en-US" dirty="0"/>
              <a:t>     |     Gain-Loss     |     Numerosity     |     News Utility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72" y="1710051"/>
            <a:ext cx="8363416" cy="27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CE12F-7EEE-20FC-5F8E-AA317EE7A6F1}"/>
              </a:ext>
            </a:extLst>
          </p:cNvPr>
          <p:cNvSpPr txBox="1"/>
          <p:nvPr/>
        </p:nvSpPr>
        <p:spPr>
          <a:xfrm>
            <a:off x="8091262" y="6123543"/>
            <a:ext cx="410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Krajbich, Armel, Rangel (2010, Nat Neuro)</a:t>
            </a:r>
          </a:p>
        </p:txBody>
      </p:sp>
    </p:spTree>
    <p:extLst>
      <p:ext uri="{BB962C8B-B14F-4D97-AF65-F5344CB8AC3E}">
        <p14:creationId xmlns:p14="http://schemas.microsoft.com/office/powerpoint/2010/main" val="40362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396</TotalTime>
  <Words>724</Words>
  <Application>Microsoft Office PowerPoint</Application>
  <PresentationFormat>Widescreen</PresentationFormat>
  <Paragraphs>159</Paragraphs>
  <Slides>30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Avenir LT Std 45 Book</vt:lpstr>
      <vt:lpstr>Calibri</vt:lpstr>
      <vt:lpstr>Cambria Math</vt:lpstr>
      <vt:lpstr>Office Theme</vt:lpstr>
      <vt:lpstr>Attentional Discounting in Gains,  Attentional Amplification in Losses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some factors, besides the (negative) values of the options, that affect choices between losses?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 should flip.</vt:lpstr>
      <vt:lpstr>PowerPoint Presentation</vt:lpstr>
      <vt:lpstr>PowerPoint Presentation</vt:lpstr>
      <vt:lpstr>Inference Strategy</vt:lpstr>
      <vt:lpstr>Psychometrics</vt:lpstr>
      <vt:lpstr>Fixation Properties</vt:lpstr>
      <vt:lpstr>Fixation Sanity Checks</vt:lpstr>
      <vt:lpstr>First and Middle Fixations</vt:lpstr>
      <vt:lpstr>Attentional Choice Biases</vt:lpstr>
      <vt:lpstr>First fixation bias</vt:lpstr>
      <vt:lpstr>Attentional Discounting in Gains, Attentional Amplification in Losses</vt:lpstr>
      <vt:lpstr>PowerPoint Presentation</vt:lpstr>
      <vt:lpstr>Possible Explanations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Brenden Eum</cp:lastModifiedBy>
  <cp:revision>1</cp:revision>
  <dcterms:created xsi:type="dcterms:W3CDTF">2023-04-10T18:57:22Z</dcterms:created>
  <dcterms:modified xsi:type="dcterms:W3CDTF">2023-04-11T17:51:38Z</dcterms:modified>
</cp:coreProperties>
</file>